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2" r:id="rId5"/>
    <p:sldId id="264" r:id="rId6"/>
    <p:sldId id="261" r:id="rId7"/>
    <p:sldId id="265" r:id="rId8"/>
    <p:sldId id="266" r:id="rId9"/>
    <p:sldId id="267" r:id="rId10"/>
    <p:sldId id="270" r:id="rId11"/>
    <p:sldId id="268" r:id="rId12"/>
    <p:sldId id="269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03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546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C852F-DF8F-4EEB-AA3C-D79E5B82BAE0}" type="datetimeFigureOut">
              <a:rPr lang="pl-PL" smtClean="0"/>
              <a:t>20.01.2023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B042E-735D-4403-A89E-F6634A2958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25192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C852F-DF8F-4EEB-AA3C-D79E5B82BAE0}" type="datetimeFigureOut">
              <a:rPr lang="pl-PL" smtClean="0"/>
              <a:t>20.01.2023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B042E-735D-4403-A89E-F6634A2958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62835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C852F-DF8F-4EEB-AA3C-D79E5B82BAE0}" type="datetimeFigureOut">
              <a:rPr lang="pl-PL" smtClean="0"/>
              <a:t>20.01.2023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B042E-735D-4403-A89E-F6634A2958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29981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C852F-DF8F-4EEB-AA3C-D79E5B82BAE0}" type="datetimeFigureOut">
              <a:rPr lang="pl-PL" smtClean="0"/>
              <a:t>20.01.2023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B042E-735D-4403-A89E-F6634A2958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93209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C852F-DF8F-4EEB-AA3C-D79E5B82BAE0}" type="datetimeFigureOut">
              <a:rPr lang="pl-PL" smtClean="0"/>
              <a:t>20.01.2023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B042E-735D-4403-A89E-F6634A2958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1577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C852F-DF8F-4EEB-AA3C-D79E5B82BAE0}" type="datetimeFigureOut">
              <a:rPr lang="pl-PL" smtClean="0"/>
              <a:t>20.01.2023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B042E-735D-4403-A89E-F6634A2958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55519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C852F-DF8F-4EEB-AA3C-D79E5B82BAE0}" type="datetimeFigureOut">
              <a:rPr lang="pl-PL" smtClean="0"/>
              <a:t>20.01.2023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B042E-735D-4403-A89E-F6634A2958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84446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C852F-DF8F-4EEB-AA3C-D79E5B82BAE0}" type="datetimeFigureOut">
              <a:rPr lang="pl-PL" smtClean="0"/>
              <a:t>20.01.2023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B042E-735D-4403-A89E-F6634A2958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54540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C852F-DF8F-4EEB-AA3C-D79E5B82BAE0}" type="datetimeFigureOut">
              <a:rPr lang="pl-PL" smtClean="0"/>
              <a:t>20.01.2023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B042E-735D-4403-A89E-F6634A2958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75034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C852F-DF8F-4EEB-AA3C-D79E5B82BAE0}" type="datetimeFigureOut">
              <a:rPr lang="pl-PL" smtClean="0"/>
              <a:t>20.01.2023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B042E-735D-4403-A89E-F6634A2958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97252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C852F-DF8F-4EEB-AA3C-D79E5B82BAE0}" type="datetimeFigureOut">
              <a:rPr lang="pl-PL" smtClean="0"/>
              <a:t>20.01.2023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B042E-735D-4403-A89E-F6634A2958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4171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FC852F-DF8F-4EEB-AA3C-D79E5B82BAE0}" type="datetimeFigureOut">
              <a:rPr lang="pl-PL" smtClean="0"/>
              <a:t>20.01.2023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6B042E-735D-4403-A89E-F6634A2958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12831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5484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wewnątrz, zabawka, kolorowy&#10;&#10;Opis wygenerowany automatycznie">
            <a:extLst>
              <a:ext uri="{FF2B5EF4-FFF2-40B4-BE49-F238E27FC236}">
                <a16:creationId xmlns:a16="http://schemas.microsoft.com/office/drawing/2014/main" id="{2E7DCF73-FCE2-50F7-A091-CD4034E2E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85A67A9C-9304-7538-8379-44651A3D32C3}"/>
              </a:ext>
            </a:extLst>
          </p:cNvPr>
          <p:cNvSpPr txBox="1"/>
          <p:nvPr/>
        </p:nvSpPr>
        <p:spPr>
          <a:xfrm>
            <a:off x="0" y="567095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rgbClr val="430375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Co można robić w „Internecie”</a:t>
            </a:r>
          </a:p>
        </p:txBody>
      </p:sp>
    </p:spTree>
    <p:extLst>
      <p:ext uri="{BB962C8B-B14F-4D97-AF65-F5344CB8AC3E}">
        <p14:creationId xmlns:p14="http://schemas.microsoft.com/office/powerpoint/2010/main" val="2619957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369A7D4-8FA1-69F3-9B03-82C3E0F40B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85A67A9C-9304-7538-8379-44651A3D32C3}"/>
              </a:ext>
            </a:extLst>
          </p:cNvPr>
          <p:cNvSpPr txBox="1"/>
          <p:nvPr/>
        </p:nvSpPr>
        <p:spPr>
          <a:xfrm>
            <a:off x="0" y="567095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rgbClr val="430375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Co można robić w „Internecie”</a:t>
            </a:r>
          </a:p>
        </p:txBody>
      </p:sp>
    </p:spTree>
    <p:extLst>
      <p:ext uri="{BB962C8B-B14F-4D97-AF65-F5344CB8AC3E}">
        <p14:creationId xmlns:p14="http://schemas.microsoft.com/office/powerpoint/2010/main" val="34483176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D819C6F2-86FE-4D1A-A40B-2E1AC27075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85A67A9C-9304-7538-8379-44651A3D32C3}"/>
              </a:ext>
            </a:extLst>
          </p:cNvPr>
          <p:cNvSpPr txBox="1"/>
          <p:nvPr/>
        </p:nvSpPr>
        <p:spPr>
          <a:xfrm>
            <a:off x="0" y="567095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rgbClr val="430375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Co można robić w „Internecie”</a:t>
            </a:r>
          </a:p>
        </p:txBody>
      </p:sp>
    </p:spTree>
    <p:extLst>
      <p:ext uri="{BB962C8B-B14F-4D97-AF65-F5344CB8AC3E}">
        <p14:creationId xmlns:p14="http://schemas.microsoft.com/office/powerpoint/2010/main" val="38328811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8329C60-D334-0576-6A3D-8E9CA5DB7F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85A67A9C-9304-7538-8379-44651A3D32C3}"/>
              </a:ext>
            </a:extLst>
          </p:cNvPr>
          <p:cNvSpPr txBox="1"/>
          <p:nvPr/>
        </p:nvSpPr>
        <p:spPr>
          <a:xfrm>
            <a:off x="0" y="567095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rgbClr val="430375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Zagrożenia w „Internecie”</a:t>
            </a:r>
          </a:p>
        </p:txBody>
      </p:sp>
    </p:spTree>
    <p:extLst>
      <p:ext uri="{BB962C8B-B14F-4D97-AF65-F5344CB8AC3E}">
        <p14:creationId xmlns:p14="http://schemas.microsoft.com/office/powerpoint/2010/main" val="7391392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0155A7FE-41E4-6575-56D6-59C909051E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85A67A9C-9304-7538-8379-44651A3D32C3}"/>
              </a:ext>
            </a:extLst>
          </p:cNvPr>
          <p:cNvSpPr txBox="1"/>
          <p:nvPr/>
        </p:nvSpPr>
        <p:spPr>
          <a:xfrm>
            <a:off x="0" y="567095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rgbClr val="430375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Zagrożenia w „Internecie”</a:t>
            </a:r>
          </a:p>
        </p:txBody>
      </p:sp>
    </p:spTree>
    <p:extLst>
      <p:ext uri="{BB962C8B-B14F-4D97-AF65-F5344CB8AC3E}">
        <p14:creationId xmlns:p14="http://schemas.microsoft.com/office/powerpoint/2010/main" val="23054619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1FA0529F-0AD2-3E43-2732-79ED36A572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85A67A9C-9304-7538-8379-44651A3D32C3}"/>
              </a:ext>
            </a:extLst>
          </p:cNvPr>
          <p:cNvSpPr txBox="1"/>
          <p:nvPr/>
        </p:nvSpPr>
        <p:spPr>
          <a:xfrm>
            <a:off x="0" y="567095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rgbClr val="430375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Zagrożenia w „Internecie”</a:t>
            </a:r>
          </a:p>
        </p:txBody>
      </p:sp>
    </p:spTree>
    <p:extLst>
      <p:ext uri="{BB962C8B-B14F-4D97-AF65-F5344CB8AC3E}">
        <p14:creationId xmlns:p14="http://schemas.microsoft.com/office/powerpoint/2010/main" val="19003157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2ECFC2D7-A6F6-C3F6-1E95-03A3BE0C93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85A67A9C-9304-7538-8379-44651A3D32C3}"/>
              </a:ext>
            </a:extLst>
          </p:cNvPr>
          <p:cNvSpPr txBox="1"/>
          <p:nvPr/>
        </p:nvSpPr>
        <p:spPr>
          <a:xfrm>
            <a:off x="0" y="567095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rgbClr val="430375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Zagrożenia w „Internecie”</a:t>
            </a:r>
          </a:p>
        </p:txBody>
      </p:sp>
    </p:spTree>
    <p:extLst>
      <p:ext uri="{BB962C8B-B14F-4D97-AF65-F5344CB8AC3E}">
        <p14:creationId xmlns:p14="http://schemas.microsoft.com/office/powerpoint/2010/main" val="13219200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92ACDA2E-7C22-C689-7E97-21434D8716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85A67A9C-9304-7538-8379-44651A3D32C3}"/>
              </a:ext>
            </a:extLst>
          </p:cNvPr>
          <p:cNvSpPr txBox="1"/>
          <p:nvPr/>
        </p:nvSpPr>
        <p:spPr>
          <a:xfrm>
            <a:off x="0" y="567095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rgbClr val="430375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Pięć zasad bezpieczeństwa w Internecie</a:t>
            </a:r>
          </a:p>
        </p:txBody>
      </p:sp>
    </p:spTree>
    <p:extLst>
      <p:ext uri="{BB962C8B-B14F-4D97-AF65-F5344CB8AC3E}">
        <p14:creationId xmlns:p14="http://schemas.microsoft.com/office/powerpoint/2010/main" val="16271848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2FC4BF3-E68A-93D7-55D9-78DF84D9E7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85A67A9C-9304-7538-8379-44651A3D32C3}"/>
              </a:ext>
            </a:extLst>
          </p:cNvPr>
          <p:cNvSpPr txBox="1"/>
          <p:nvPr/>
        </p:nvSpPr>
        <p:spPr>
          <a:xfrm>
            <a:off x="0" y="567095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rgbClr val="430375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Pięć zasad bezpieczeństwa w Internecie</a:t>
            </a:r>
          </a:p>
        </p:txBody>
      </p:sp>
    </p:spTree>
    <p:extLst>
      <p:ext uri="{BB962C8B-B14F-4D97-AF65-F5344CB8AC3E}">
        <p14:creationId xmlns:p14="http://schemas.microsoft.com/office/powerpoint/2010/main" val="23541509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E412378B-A79B-2174-57E4-C198B71DBB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85A67A9C-9304-7538-8379-44651A3D32C3}"/>
              </a:ext>
            </a:extLst>
          </p:cNvPr>
          <p:cNvSpPr txBox="1"/>
          <p:nvPr/>
        </p:nvSpPr>
        <p:spPr>
          <a:xfrm>
            <a:off x="0" y="567095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rgbClr val="430375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Pięć zasad bezpieczeństwa w Internecie</a:t>
            </a:r>
          </a:p>
        </p:txBody>
      </p:sp>
    </p:spTree>
    <p:extLst>
      <p:ext uri="{BB962C8B-B14F-4D97-AF65-F5344CB8AC3E}">
        <p14:creationId xmlns:p14="http://schemas.microsoft.com/office/powerpoint/2010/main" val="32102539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F9508A0-DC79-BAA2-0E93-7E84CF223E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85A67A9C-9304-7538-8379-44651A3D32C3}"/>
              </a:ext>
            </a:extLst>
          </p:cNvPr>
          <p:cNvSpPr txBox="1"/>
          <p:nvPr/>
        </p:nvSpPr>
        <p:spPr>
          <a:xfrm>
            <a:off x="0" y="567095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rgbClr val="430375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O akcji „Dzieci uczą rodziców”</a:t>
            </a:r>
          </a:p>
        </p:txBody>
      </p:sp>
    </p:spTree>
    <p:extLst>
      <p:ext uri="{BB962C8B-B14F-4D97-AF65-F5344CB8AC3E}">
        <p14:creationId xmlns:p14="http://schemas.microsoft.com/office/powerpoint/2010/main" val="17991622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id="{85A67A9C-9304-7538-8379-44651A3D32C3}"/>
              </a:ext>
            </a:extLst>
          </p:cNvPr>
          <p:cNvSpPr txBox="1"/>
          <p:nvPr/>
        </p:nvSpPr>
        <p:spPr>
          <a:xfrm>
            <a:off x="0" y="567095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rgbClr val="430375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Pięć zasad bezpieczeństwa w Internecie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1DC4DE8-E0F2-12C1-899F-6EFDAE4F70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898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E5A5ED58-84BA-F1D9-0EC5-AC6214CDE0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85A67A9C-9304-7538-8379-44651A3D32C3}"/>
              </a:ext>
            </a:extLst>
          </p:cNvPr>
          <p:cNvSpPr txBox="1"/>
          <p:nvPr/>
        </p:nvSpPr>
        <p:spPr>
          <a:xfrm>
            <a:off x="0" y="567095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rgbClr val="430375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Pięć zasad bezpieczeństwa w Internecie</a:t>
            </a:r>
          </a:p>
        </p:txBody>
      </p:sp>
    </p:spTree>
    <p:extLst>
      <p:ext uri="{BB962C8B-B14F-4D97-AF65-F5344CB8AC3E}">
        <p14:creationId xmlns:p14="http://schemas.microsoft.com/office/powerpoint/2010/main" val="35736929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wewnątrz&#10;&#10;Opis wygenerowany automatycznie">
            <a:extLst>
              <a:ext uri="{FF2B5EF4-FFF2-40B4-BE49-F238E27FC236}">
                <a16:creationId xmlns:a16="http://schemas.microsoft.com/office/drawing/2014/main" id="{17AA0E5F-CA3B-B727-FA3B-8F14438FB7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85A67A9C-9304-7538-8379-44651A3D32C3}"/>
              </a:ext>
            </a:extLst>
          </p:cNvPr>
          <p:cNvSpPr txBox="1"/>
          <p:nvPr/>
        </p:nvSpPr>
        <p:spPr>
          <a:xfrm>
            <a:off x="0" y="567095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rgbClr val="430375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Pięć zasad bezpieczeństwa w Internecie</a:t>
            </a:r>
          </a:p>
        </p:txBody>
      </p:sp>
    </p:spTree>
    <p:extLst>
      <p:ext uri="{BB962C8B-B14F-4D97-AF65-F5344CB8AC3E}">
        <p14:creationId xmlns:p14="http://schemas.microsoft.com/office/powerpoint/2010/main" val="1229756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23696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405B2DE-6942-241E-8A09-151A43AA12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85A67A9C-9304-7538-8379-44651A3D32C3}"/>
              </a:ext>
            </a:extLst>
          </p:cNvPr>
          <p:cNvSpPr txBox="1"/>
          <p:nvPr/>
        </p:nvSpPr>
        <p:spPr>
          <a:xfrm>
            <a:off x="0" y="567095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rgbClr val="430375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Centrum Rozwoju Lokalnego</a:t>
            </a:r>
          </a:p>
        </p:txBody>
      </p:sp>
    </p:spTree>
    <p:extLst>
      <p:ext uri="{BB962C8B-B14F-4D97-AF65-F5344CB8AC3E}">
        <p14:creationId xmlns:p14="http://schemas.microsoft.com/office/powerpoint/2010/main" val="527745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05242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0773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47761EA-46CC-E0AB-D870-52033169B9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85A67A9C-9304-7538-8379-44651A3D32C3}"/>
              </a:ext>
            </a:extLst>
          </p:cNvPr>
          <p:cNvSpPr txBox="1"/>
          <p:nvPr/>
        </p:nvSpPr>
        <p:spPr>
          <a:xfrm>
            <a:off x="0" y="567095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rgbClr val="430375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Lekcja „Bezpieczny internauta”</a:t>
            </a:r>
          </a:p>
        </p:txBody>
      </p:sp>
    </p:spTree>
    <p:extLst>
      <p:ext uri="{BB962C8B-B14F-4D97-AF65-F5344CB8AC3E}">
        <p14:creationId xmlns:p14="http://schemas.microsoft.com/office/powerpoint/2010/main" val="36684145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wewnątrz, zrzut ekranu, kilka&#10;&#10;Opis wygenerowany automatycznie">
            <a:extLst>
              <a:ext uri="{FF2B5EF4-FFF2-40B4-BE49-F238E27FC236}">
                <a16:creationId xmlns:a16="http://schemas.microsoft.com/office/drawing/2014/main" id="{18CA39AF-5FFA-BFB3-A740-C41A932E17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85A67A9C-9304-7538-8379-44651A3D32C3}"/>
              </a:ext>
            </a:extLst>
          </p:cNvPr>
          <p:cNvSpPr txBox="1"/>
          <p:nvPr/>
        </p:nvSpPr>
        <p:spPr>
          <a:xfrm>
            <a:off x="0" y="567095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rgbClr val="430375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Czym jest „Internet”?</a:t>
            </a:r>
          </a:p>
        </p:txBody>
      </p:sp>
    </p:spTree>
    <p:extLst>
      <p:ext uri="{BB962C8B-B14F-4D97-AF65-F5344CB8AC3E}">
        <p14:creationId xmlns:p14="http://schemas.microsoft.com/office/powerpoint/2010/main" val="801542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369A7D4-8FA1-69F3-9B03-82C3E0F40B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85A67A9C-9304-7538-8379-44651A3D32C3}"/>
              </a:ext>
            </a:extLst>
          </p:cNvPr>
          <p:cNvSpPr txBox="1"/>
          <p:nvPr/>
        </p:nvSpPr>
        <p:spPr>
          <a:xfrm>
            <a:off x="0" y="567095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rgbClr val="430375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Co można robić w „Internecie”</a:t>
            </a:r>
          </a:p>
        </p:txBody>
      </p:sp>
    </p:spTree>
    <p:extLst>
      <p:ext uri="{BB962C8B-B14F-4D97-AF65-F5344CB8AC3E}">
        <p14:creationId xmlns:p14="http://schemas.microsoft.com/office/powerpoint/2010/main" val="19640363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369A7D4-8FA1-69F3-9B03-82C3E0F40B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85A67A9C-9304-7538-8379-44651A3D32C3}"/>
              </a:ext>
            </a:extLst>
          </p:cNvPr>
          <p:cNvSpPr txBox="1"/>
          <p:nvPr/>
        </p:nvSpPr>
        <p:spPr>
          <a:xfrm>
            <a:off x="0" y="567095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rgbClr val="430375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Co można robić w „Internecie”</a:t>
            </a:r>
          </a:p>
        </p:txBody>
      </p:sp>
    </p:spTree>
    <p:extLst>
      <p:ext uri="{BB962C8B-B14F-4D97-AF65-F5344CB8AC3E}">
        <p14:creationId xmlns:p14="http://schemas.microsoft.com/office/powerpoint/2010/main" val="2648896031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5020</TotalTime>
  <Words>105</Words>
  <Application>Microsoft Office PowerPoint</Application>
  <PresentationFormat>Pokaz na ekranie (4:3)</PresentationFormat>
  <Paragraphs>19</Paragraphs>
  <Slides>23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Anna Mizera</dc:creator>
  <cp:lastModifiedBy>Janusz Bieńkowski</cp:lastModifiedBy>
  <cp:revision>94</cp:revision>
  <dcterms:created xsi:type="dcterms:W3CDTF">2022-09-19T06:02:12Z</dcterms:created>
  <dcterms:modified xsi:type="dcterms:W3CDTF">2023-01-20T11:03:06Z</dcterms:modified>
</cp:coreProperties>
</file>