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84" r:id="rId5"/>
    <p:sldId id="285" r:id="rId6"/>
    <p:sldId id="286" r:id="rId7"/>
    <p:sldId id="282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430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19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83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98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320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57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51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44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454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503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25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17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C852F-DF8F-4EEB-AA3C-D79E5B82BAE0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83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4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Animacja, clipart&#10;&#10;Opis wygenerowany automatycznie">
            <a:extLst>
              <a:ext uri="{FF2B5EF4-FFF2-40B4-BE49-F238E27FC236}">
                <a16:creationId xmlns:a16="http://schemas.microsoft.com/office/drawing/2014/main" id="{A01DAF20-120F-C26C-8A14-00A23378D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Narodowe Święto Niepodległości</a:t>
            </a:r>
          </a:p>
        </p:txBody>
      </p:sp>
    </p:spTree>
    <p:extLst>
      <p:ext uri="{BB962C8B-B14F-4D97-AF65-F5344CB8AC3E}">
        <p14:creationId xmlns:p14="http://schemas.microsoft.com/office/powerpoint/2010/main" val="3031946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kreskówka, Ludzka twarz, zrzut ekranu&#10;&#10;Opis wygenerowany automatycznie">
            <a:extLst>
              <a:ext uri="{FF2B5EF4-FFF2-40B4-BE49-F238E27FC236}">
                <a16:creationId xmlns:a16="http://schemas.microsoft.com/office/drawing/2014/main" id="{EF26250E-745A-D0DB-5885-A1CF4CBCF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Poznajemy symbole narodowe</a:t>
            </a:r>
          </a:p>
        </p:txBody>
      </p:sp>
    </p:spTree>
    <p:extLst>
      <p:ext uri="{BB962C8B-B14F-4D97-AF65-F5344CB8AC3E}">
        <p14:creationId xmlns:p14="http://schemas.microsoft.com/office/powerpoint/2010/main" val="420127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Kreskówka, zrzut ekranu&#10;&#10;Opis wygenerowany automatycznie">
            <a:extLst>
              <a:ext uri="{FF2B5EF4-FFF2-40B4-BE49-F238E27FC236}">
                <a16:creationId xmlns:a16="http://schemas.microsoft.com/office/drawing/2014/main" id="{743CD427-77A8-607E-486F-79C4EB0FC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Poznajemy symbole narodowe</a:t>
            </a:r>
          </a:p>
        </p:txBody>
      </p:sp>
    </p:spTree>
    <p:extLst>
      <p:ext uri="{BB962C8B-B14F-4D97-AF65-F5344CB8AC3E}">
        <p14:creationId xmlns:p14="http://schemas.microsoft.com/office/powerpoint/2010/main" val="3917064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Kreskówka, Animacja, Ludzka twarz&#10;&#10;Opis wygenerowany automatycznie">
            <a:extLst>
              <a:ext uri="{FF2B5EF4-FFF2-40B4-BE49-F238E27FC236}">
                <a16:creationId xmlns:a16="http://schemas.microsoft.com/office/drawing/2014/main" id="{CAAB9E28-D7CE-C88C-76DB-32E95B6C8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Poznajemy symbole narodowe</a:t>
            </a:r>
          </a:p>
        </p:txBody>
      </p:sp>
    </p:spTree>
    <p:extLst>
      <p:ext uri="{BB962C8B-B14F-4D97-AF65-F5344CB8AC3E}">
        <p14:creationId xmlns:p14="http://schemas.microsoft.com/office/powerpoint/2010/main" val="244386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B960250-0002-4DBC-1B48-43AFB5072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Poznajemy symbole narodowe</a:t>
            </a:r>
          </a:p>
        </p:txBody>
      </p:sp>
    </p:spTree>
    <p:extLst>
      <p:ext uri="{BB962C8B-B14F-4D97-AF65-F5344CB8AC3E}">
        <p14:creationId xmlns:p14="http://schemas.microsoft.com/office/powerpoint/2010/main" val="138874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Kreskówka, ubrania, Animacja&#10;&#10;Opis wygenerowany automatycznie">
            <a:extLst>
              <a:ext uri="{FF2B5EF4-FFF2-40B4-BE49-F238E27FC236}">
                <a16:creationId xmlns:a16="http://schemas.microsoft.com/office/drawing/2014/main" id="{D9D9E62A-A82C-2B31-7228-8640253A0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Poznajemy symbole narodowe</a:t>
            </a:r>
          </a:p>
        </p:txBody>
      </p:sp>
    </p:spTree>
    <p:extLst>
      <p:ext uri="{BB962C8B-B14F-4D97-AF65-F5344CB8AC3E}">
        <p14:creationId xmlns:p14="http://schemas.microsoft.com/office/powerpoint/2010/main" val="2236356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udzka twarz, osoba, zrzut ekranu&#10;&#10;Opis wygenerowany automatycznie">
            <a:extLst>
              <a:ext uri="{FF2B5EF4-FFF2-40B4-BE49-F238E27FC236}">
                <a16:creationId xmlns:a16="http://schemas.microsoft.com/office/drawing/2014/main" id="{3A854921-3574-FE33-C99C-DDC0814A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Ojcowie polskiej niepodległości</a:t>
            </a:r>
          </a:p>
        </p:txBody>
      </p:sp>
    </p:spTree>
    <p:extLst>
      <p:ext uri="{BB962C8B-B14F-4D97-AF65-F5344CB8AC3E}">
        <p14:creationId xmlns:p14="http://schemas.microsoft.com/office/powerpoint/2010/main" val="788703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Kreskówka, ubrania, Animacja&#10;&#10;Opis wygenerowany automatycznie">
            <a:extLst>
              <a:ext uri="{FF2B5EF4-FFF2-40B4-BE49-F238E27FC236}">
                <a16:creationId xmlns:a16="http://schemas.microsoft.com/office/drawing/2014/main" id="{752A2798-F32B-601A-0076-1B5B3ADF4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Józef Piłsudski</a:t>
            </a:r>
          </a:p>
        </p:txBody>
      </p:sp>
    </p:spTree>
    <p:extLst>
      <p:ext uri="{BB962C8B-B14F-4D97-AF65-F5344CB8AC3E}">
        <p14:creationId xmlns:p14="http://schemas.microsoft.com/office/powerpoint/2010/main" val="1473035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ubrania, osoba, Ludzka twarz&#10;&#10;Opis wygenerowany automatycznie">
            <a:extLst>
              <a:ext uri="{FF2B5EF4-FFF2-40B4-BE49-F238E27FC236}">
                <a16:creationId xmlns:a16="http://schemas.microsoft.com/office/drawing/2014/main" id="{C9DF7834-4610-E0FD-1D33-0B16B0DFA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Roman Dmowski</a:t>
            </a:r>
          </a:p>
        </p:txBody>
      </p:sp>
    </p:spTree>
    <p:extLst>
      <p:ext uri="{BB962C8B-B14F-4D97-AF65-F5344CB8AC3E}">
        <p14:creationId xmlns:p14="http://schemas.microsoft.com/office/powerpoint/2010/main" val="560785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Ludzka twarz, ubrania, osoba&#10;&#10;Opis wygenerowany automatycznie">
            <a:extLst>
              <a:ext uri="{FF2B5EF4-FFF2-40B4-BE49-F238E27FC236}">
                <a16:creationId xmlns:a16="http://schemas.microsoft.com/office/drawing/2014/main" id="{AD909AA5-AE9F-FD84-EB10-4C955998C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Wincenty Witos</a:t>
            </a:r>
          </a:p>
        </p:txBody>
      </p:sp>
    </p:spTree>
    <p:extLst>
      <p:ext uri="{BB962C8B-B14F-4D97-AF65-F5344CB8AC3E}">
        <p14:creationId xmlns:p14="http://schemas.microsoft.com/office/powerpoint/2010/main" val="337898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 akcji „Dzieci Uczą Rodziców”</a:t>
            </a:r>
          </a:p>
        </p:txBody>
      </p:sp>
      <p:pic>
        <p:nvPicPr>
          <p:cNvPr id="4" name="Obraz 3" descr="Obraz zawierający tekst, kreskówka, zrzut ekranu, osoba&#10;&#10;Opis wygenerowany automatycznie">
            <a:extLst>
              <a:ext uri="{FF2B5EF4-FFF2-40B4-BE49-F238E27FC236}">
                <a16:creationId xmlns:a16="http://schemas.microsoft.com/office/drawing/2014/main" id="{E61BAA58-41B1-0E16-EBEA-ECF1D5DA4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62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ubrania, osoba, Ludzka twarz&#10;&#10;Opis wygenerowany automatycznie">
            <a:extLst>
              <a:ext uri="{FF2B5EF4-FFF2-40B4-BE49-F238E27FC236}">
                <a16:creationId xmlns:a16="http://schemas.microsoft.com/office/drawing/2014/main" id="{7F5BB370-F15C-0019-4F0B-78E5AADD8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Ignacy Jan Paderewski</a:t>
            </a:r>
          </a:p>
        </p:txBody>
      </p:sp>
    </p:spTree>
    <p:extLst>
      <p:ext uri="{BB962C8B-B14F-4D97-AF65-F5344CB8AC3E}">
        <p14:creationId xmlns:p14="http://schemas.microsoft.com/office/powerpoint/2010/main" val="3337840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Ludzka twarz, osoba, ubrania&#10;&#10;Opis wygenerowany automatycznie">
            <a:extLst>
              <a:ext uri="{FF2B5EF4-FFF2-40B4-BE49-F238E27FC236}">
                <a16:creationId xmlns:a16="http://schemas.microsoft.com/office/drawing/2014/main" id="{40B4709E-72B4-190A-BD76-72E58064E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Wojciech Korfanty</a:t>
            </a:r>
          </a:p>
        </p:txBody>
      </p:sp>
    </p:spTree>
    <p:extLst>
      <p:ext uri="{BB962C8B-B14F-4D97-AF65-F5344CB8AC3E}">
        <p14:creationId xmlns:p14="http://schemas.microsoft.com/office/powerpoint/2010/main" val="3620383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ubrania, Kreskówka, kreskówka&#10;&#10;Opis wygenerowany automatycznie">
            <a:extLst>
              <a:ext uri="{FF2B5EF4-FFF2-40B4-BE49-F238E27FC236}">
                <a16:creationId xmlns:a16="http://schemas.microsoft.com/office/drawing/2014/main" id="{D6005B56-E422-A52D-210D-41991A511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Ignacy Daszyński</a:t>
            </a:r>
          </a:p>
        </p:txBody>
      </p:sp>
    </p:spTree>
    <p:extLst>
      <p:ext uri="{BB962C8B-B14F-4D97-AF65-F5344CB8AC3E}">
        <p14:creationId xmlns:p14="http://schemas.microsoft.com/office/powerpoint/2010/main" val="366758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ubrania, Kreskówka, Ludzka twarz&#10;&#10;Opis wygenerowany automatycznie">
            <a:extLst>
              <a:ext uri="{FF2B5EF4-FFF2-40B4-BE49-F238E27FC236}">
                <a16:creationId xmlns:a16="http://schemas.microsoft.com/office/drawing/2014/main" id="{DE85AE78-A74E-C90A-EDE4-A9BE2A75E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„Katechizm polskiego dziecka”</a:t>
            </a:r>
          </a:p>
        </p:txBody>
      </p:sp>
    </p:spTree>
    <p:extLst>
      <p:ext uri="{BB962C8B-B14F-4D97-AF65-F5344CB8AC3E}">
        <p14:creationId xmlns:p14="http://schemas.microsoft.com/office/powerpoint/2010/main" val="337217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Animacja, zrzut ekranu&#10;&#10;Opis wygenerowany automatycznie">
            <a:extLst>
              <a:ext uri="{FF2B5EF4-FFF2-40B4-BE49-F238E27FC236}">
                <a16:creationId xmlns:a16="http://schemas.microsoft.com/office/drawing/2014/main" id="{44B3A45A-D94B-7BA2-99B6-CAE85ABCE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„Katechizm polskiego dziecka”</a:t>
            </a:r>
          </a:p>
        </p:txBody>
      </p:sp>
    </p:spTree>
    <p:extLst>
      <p:ext uri="{BB962C8B-B14F-4D97-AF65-F5344CB8AC3E}">
        <p14:creationId xmlns:p14="http://schemas.microsoft.com/office/powerpoint/2010/main" val="3737425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Kreskówka, Animacja, fikcja&#10;&#10;Opis wygenerowany automatycznie">
            <a:extLst>
              <a:ext uri="{FF2B5EF4-FFF2-40B4-BE49-F238E27FC236}">
                <a16:creationId xmlns:a16="http://schemas.microsoft.com/office/drawing/2014/main" id="{30B9E310-BEDC-698D-84E5-DB7A573F9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Warszawa – </a:t>
            </a:r>
            <a:r>
              <a:rPr lang="pl-PL" sz="4000" b="1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stolica Polski</a:t>
            </a:r>
            <a:endParaRPr lang="pl-PL" sz="4000" b="1" dirty="0">
              <a:solidFill>
                <a:srgbClr val="0096F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00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Kreskówka, Animacja&#10;&#10;Opis wygenerowany automatycznie">
            <a:extLst>
              <a:ext uri="{FF2B5EF4-FFF2-40B4-BE49-F238E27FC236}">
                <a16:creationId xmlns:a16="http://schemas.microsoft.com/office/drawing/2014/main" id="{C98234BA-8824-C224-D2F0-755C94CC9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Patriotyzm</a:t>
            </a:r>
          </a:p>
        </p:txBody>
      </p:sp>
    </p:spTree>
    <p:extLst>
      <p:ext uri="{BB962C8B-B14F-4D97-AF65-F5344CB8AC3E}">
        <p14:creationId xmlns:p14="http://schemas.microsoft.com/office/powerpoint/2010/main" val="81145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ubrania, Kreskówka&#10;&#10;Opis wygenerowany automatycznie">
            <a:extLst>
              <a:ext uri="{FF2B5EF4-FFF2-40B4-BE49-F238E27FC236}">
                <a16:creationId xmlns:a16="http://schemas.microsoft.com/office/drawing/2014/main" id="{01CAA1AF-8647-B84E-C8E3-EA33D237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7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 akcji „Dzieci Uczą Rodziców”</a:t>
            </a:r>
          </a:p>
        </p:txBody>
      </p:sp>
      <p:pic>
        <p:nvPicPr>
          <p:cNvPr id="4" name="Obraz 3" descr="Obraz zawierający tekst, zrzut ekranu, kreskówka, osoba&#10;&#10;Opis wygenerowany automatycznie">
            <a:extLst>
              <a:ext uri="{FF2B5EF4-FFF2-40B4-BE49-F238E27FC236}">
                <a16:creationId xmlns:a16="http://schemas.microsoft.com/office/drawing/2014/main" id="{851D64A7-7F31-48CC-0CF2-CD7989C39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50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60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64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ubrania, osoba, Ludzka twarz&#10;&#10;Opis wygenerowany automatycznie">
            <a:extLst>
              <a:ext uri="{FF2B5EF4-FFF2-40B4-BE49-F238E27FC236}">
                <a16:creationId xmlns:a16="http://schemas.microsoft.com/office/drawing/2014/main" id="{94D8D07B-AE53-1930-FDC9-63DC09134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Polska to …</a:t>
            </a:r>
          </a:p>
        </p:txBody>
      </p:sp>
    </p:spTree>
    <p:extLst>
      <p:ext uri="{BB962C8B-B14F-4D97-AF65-F5344CB8AC3E}">
        <p14:creationId xmlns:p14="http://schemas.microsoft.com/office/powerpoint/2010/main" val="393796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ubrania, osoba, Ludzka twarz&#10;&#10;Opis wygenerowany automatycznie">
            <a:extLst>
              <a:ext uri="{FF2B5EF4-FFF2-40B4-BE49-F238E27FC236}">
                <a16:creationId xmlns:a16="http://schemas.microsoft.com/office/drawing/2014/main" id="{9A133A3F-6C25-9C60-2795-F21A9C0BC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Polska to wspólnota!</a:t>
            </a:r>
          </a:p>
        </p:txBody>
      </p:sp>
    </p:spTree>
    <p:extLst>
      <p:ext uri="{BB962C8B-B14F-4D97-AF65-F5344CB8AC3E}">
        <p14:creationId xmlns:p14="http://schemas.microsoft.com/office/powerpoint/2010/main" val="1104071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Ludzka twarz, Kreskówka, osoba&#10;&#10;Opis wygenerowany automatycznie">
            <a:extLst>
              <a:ext uri="{FF2B5EF4-FFF2-40B4-BE49-F238E27FC236}">
                <a16:creationId xmlns:a16="http://schemas.microsoft.com/office/drawing/2014/main" id="{E6C57D76-A2E2-8170-7536-229EC9C80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96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Wyjątkowa data: 11 listopada!</a:t>
            </a:r>
          </a:p>
        </p:txBody>
      </p:sp>
    </p:spTree>
    <p:extLst>
      <p:ext uri="{BB962C8B-B14F-4D97-AF65-F5344CB8AC3E}">
        <p14:creationId xmlns:p14="http://schemas.microsoft.com/office/powerpoint/2010/main" val="420329849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6885</TotalTime>
  <Words>76</Words>
  <Application>Microsoft Office PowerPoint</Application>
  <PresentationFormat>Pokaz na ekranie (4:3)</PresentationFormat>
  <Paragraphs>22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Mizera</dc:creator>
  <cp:lastModifiedBy>Janusz Bieńkowski</cp:lastModifiedBy>
  <cp:revision>127</cp:revision>
  <dcterms:created xsi:type="dcterms:W3CDTF">2022-09-19T06:02:12Z</dcterms:created>
  <dcterms:modified xsi:type="dcterms:W3CDTF">2023-11-08T09:21:40Z</dcterms:modified>
</cp:coreProperties>
</file>